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72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061" autoAdjust="0"/>
  </p:normalViewPr>
  <p:slideViewPr>
    <p:cSldViewPr snapToGrid="0">
      <p:cViewPr varScale="1">
        <p:scale>
          <a:sx n="37" d="100"/>
          <a:sy n="37" d="100"/>
        </p:scale>
        <p:origin x="26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02E55-3DA4-4392-8569-1D27C7ECCFE3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08CB31-FE78-41C3-A2E4-974289976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64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08CB31-FE78-41C3-A2E4-974289976C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56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01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09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759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275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7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258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26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2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38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12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08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055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microsoft.com/office/2007/relationships/hdphoto" Target="../media/hdphoto10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2.png"/><Relationship Id="rId5" Type="http://schemas.microsoft.com/office/2007/relationships/hdphoto" Target="../media/hdphoto1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2.png"/><Relationship Id="rId5" Type="http://schemas.microsoft.com/office/2007/relationships/hdphoto" Target="../media/hdphoto12.wdp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2.png"/><Relationship Id="rId5" Type="http://schemas.microsoft.com/office/2007/relationships/hdphoto" Target="../media/hdphoto13.wdp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2.png"/><Relationship Id="rId5" Type="http://schemas.microsoft.com/office/2007/relationships/hdphoto" Target="../media/hdphoto14.wdp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image" Target="../media/image2.png"/><Relationship Id="rId5" Type="http://schemas.microsoft.com/office/2007/relationships/hdphoto" Target="../media/hdphoto15.wdp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image" Target="../media/image2.png"/><Relationship Id="rId5" Type="http://schemas.microsoft.com/office/2007/relationships/hdphoto" Target="../media/hdphoto16.wdp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microsoft.com/office/2007/relationships/hdphoto" Target="../media/hdphoto5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microsoft.com/office/2007/relationships/hdphoto" Target="../media/hdphoto7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microsoft.com/office/2007/relationships/hdphoto" Target="../media/hdphoto8.wdp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9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artoon of a bug&#10;&#10;AI-generated content may be incorrect.">
            <a:extLst>
              <a:ext uri="{FF2B5EF4-FFF2-40B4-BE49-F238E27FC236}">
                <a16:creationId xmlns:a16="http://schemas.microsoft.com/office/drawing/2014/main" id="{C847D8BD-23C5-75DC-9CC7-AE5C6D4270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7" b="91113" l="3418" r="95508">
                        <a14:foregroundMark x1="3418" y1="21289" x2="3418" y2="21289"/>
                        <a14:foregroundMark x1="34961" y1="8984" x2="34961" y2="8984"/>
                        <a14:foregroundMark x1="91602" y1="38672" x2="91602" y2="38672"/>
                        <a14:foregroundMark x1="95605" y1="69629" x2="95605" y2="69629"/>
                        <a14:foregroundMark x1="79980" y1="90332" x2="79980" y2="90332"/>
                        <a14:foregroundMark x1="45703" y1="91113" x2="45703" y2="91113"/>
                        <a14:foregroundMark x1="10352" y1="59961" x2="10352" y2="59961"/>
                        <a14:foregroundMark x1="41504" y1="48535" x2="39844" y2="47559"/>
                        <a14:backgroundMark x1="69922" y1="47949" x2="69922" y2="47949"/>
                        <a14:backgroundMark x1="75000" y1="48145" x2="75000" y2="48145"/>
                        <a14:backgroundMark x1="77734" y1="94238" x2="77734" y2="94238"/>
                        <a14:backgroundMark x1="46582" y1="94238" x2="46582" y2="94238"/>
                        <a14:backgroundMark x1="50488" y1="94238" x2="50488" y2="94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69" y="2952205"/>
            <a:ext cx="5747262" cy="5747262"/>
          </a:xfrm>
          <a:prstGeom prst="rect">
            <a:avLst/>
          </a:prstGeom>
        </p:spPr>
      </p:pic>
      <p:pic>
        <p:nvPicPr>
          <p:cNvPr id="3" name="mosquito">
            <a:hlinkClick r:id="" action="ppaction://media"/>
            <a:extLst>
              <a:ext uri="{FF2B5EF4-FFF2-40B4-BE49-F238E27FC236}">
                <a16:creationId xmlns:a16="http://schemas.microsoft.com/office/drawing/2014/main" id="{1B697B71-E53C-8D1A-4774-6A4ACBB32C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86488" y="23717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970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E6A5FD-68C2-E895-6FCF-D69438D745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7520" r="90039">
                        <a14:foregroundMark x1="61133" y1="10547" x2="61133" y2="10547"/>
                        <a14:foregroundMark x1="7520" y1="18652" x2="7520" y2="18652"/>
                        <a14:foregroundMark x1="18750" y1="44824" x2="22949" y2="34570"/>
                        <a14:foregroundMark x1="29297" y1="29883" x2="25879" y2="32813"/>
                        <a14:foregroundMark x1="61914" y1="48242" x2="58203" y2="41797"/>
                        <a14:foregroundMark x1="58203" y1="41797" x2="61816" y2="47168"/>
                        <a14:foregroundMark x1="61816" y1="47168" x2="62109" y2="48047"/>
                        <a14:foregroundMark x1="70508" y1="51465" x2="68750" y2="44824"/>
                        <a14:foregroundMark x1="68750" y1="44824" x2="65625" y2="41211"/>
                        <a14:foregroundMark x1="42773" y1="43164" x2="42285" y2="38965"/>
                        <a14:foregroundMark x1="89355" y1="45605" x2="89355" y2="45605"/>
                        <a14:foregroundMark x1="89160" y1="53418" x2="89160" y2="53418"/>
                        <a14:foregroundMark x1="89355" y1="45117" x2="89355" y2="45117"/>
                        <a14:foregroundMark x1="90039" y1="45313" x2="90039" y2="45313"/>
                        <a14:backgroundMark x1="44727" y1="88281" x2="44629" y2="78223"/>
                        <a14:backgroundMark x1="44629" y1="78223" x2="44043" y2="76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4" y="2692787"/>
            <a:ext cx="6806426" cy="6806426"/>
          </a:xfrm>
          <a:prstGeom prst="rect">
            <a:avLst/>
          </a:prstGeom>
        </p:spPr>
      </p:pic>
      <p:pic>
        <p:nvPicPr>
          <p:cNvPr id="3" name="cricket">
            <a:hlinkClick r:id="" action="ppaction://media"/>
            <a:extLst>
              <a:ext uri="{FF2B5EF4-FFF2-40B4-BE49-F238E27FC236}">
                <a16:creationId xmlns:a16="http://schemas.microsoft.com/office/drawing/2014/main" id="{AEDAB09B-292B-8BC5-C098-7D00D853F9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02263" y="24241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18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1DC8AA-1549-746D-30C3-18D680413F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941" l="9766" r="89941">
                        <a14:foregroundMark x1="10156" y1="48047" x2="9766" y2="43066"/>
                        <a14:foregroundMark x1="59961" y1="18164" x2="59961" y2="18164"/>
                        <a14:foregroundMark x1="56738" y1="16309" x2="56738" y2="16309"/>
                        <a14:foregroundMark x1="52441" y1="15137" x2="52441" y2="15137"/>
                        <a14:foregroundMark x1="49023" y1="15918" x2="49023" y2="15918"/>
                        <a14:foregroundMark x1="46387" y1="17969" x2="46387" y2="17969"/>
                        <a14:foregroundMark x1="73926" y1="19336" x2="73926" y2="19336"/>
                        <a14:foregroundMark x1="76563" y1="16504" x2="76563" y2="16504"/>
                        <a14:foregroundMark x1="76563" y1="16504" x2="76563" y2="16504"/>
                        <a14:foregroundMark x1="83691" y1="15527" x2="83691" y2="15527"/>
                        <a14:foregroundMark x1="86133" y1="17383" x2="86133" y2="173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9469"/>
            <a:ext cx="7033061" cy="7033061"/>
          </a:xfrm>
          <a:prstGeom prst="rect">
            <a:avLst/>
          </a:prstGeom>
        </p:spPr>
      </p:pic>
      <p:pic>
        <p:nvPicPr>
          <p:cNvPr id="3" name="termite">
            <a:hlinkClick r:id="" action="ppaction://media"/>
            <a:extLst>
              <a:ext uri="{FF2B5EF4-FFF2-40B4-BE49-F238E27FC236}">
                <a16:creationId xmlns:a16="http://schemas.microsoft.com/office/drawing/2014/main" id="{12057A17-0C11-AFAA-2951-DE1D6DC419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83163" y="18224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5D3115-B0AC-2ACC-5443-BD23F6F872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180" b="89844" l="9961" r="89941">
                        <a14:foregroundMark x1="67969" y1="9570" x2="66504" y2="10938"/>
                        <a14:foregroundMark x1="90039" y1="34668" x2="90039" y2="34668"/>
                        <a14:foregroundMark x1="34277" y1="9180" x2="32129" y2="10449"/>
                        <a14:foregroundMark x1="67578" y1="9180" x2="67578" y2="9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9954"/>
            <a:ext cx="6891201" cy="6891201"/>
          </a:xfrm>
          <a:prstGeom prst="rect">
            <a:avLst/>
          </a:prstGeom>
        </p:spPr>
      </p:pic>
      <p:pic>
        <p:nvPicPr>
          <p:cNvPr id="3" name="bee">
            <a:hlinkClick r:id="" action="ppaction://media"/>
            <a:extLst>
              <a:ext uri="{FF2B5EF4-FFF2-40B4-BE49-F238E27FC236}">
                <a16:creationId xmlns:a16="http://schemas.microsoft.com/office/drawing/2014/main" id="{F378E616-A0F2-8F53-21CD-7BFE4AC7E6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49875" y="2005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4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0BDAD2-FF33-8B01-3715-E40B0570A5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5234" y1="9961" x2="64453" y2="10156"/>
                        <a14:foregroundMark x1="35938" y1="10156" x2="36914" y2="10547"/>
                        <a14:backgroundMark x1="63281" y1="79590" x2="63281" y2="79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1120" y="2255880"/>
            <a:ext cx="7680240" cy="7680240"/>
          </a:xfrm>
          <a:prstGeom prst="rect">
            <a:avLst/>
          </a:prstGeom>
        </p:spPr>
      </p:pic>
      <p:pic>
        <p:nvPicPr>
          <p:cNvPr id="3" name="lice">
            <a:hlinkClick r:id="" action="ppaction://media"/>
            <a:extLst>
              <a:ext uri="{FF2B5EF4-FFF2-40B4-BE49-F238E27FC236}">
                <a16:creationId xmlns:a16="http://schemas.microsoft.com/office/drawing/2014/main" id="{93C0AE65-E73F-5D1D-B650-A0598646D2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05375" y="20843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036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78DF9C-B156-992E-4850-9BF3E1AC7E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543" b="89941" l="9961" r="89941">
                        <a14:foregroundMark x1="40625" y1="6543" x2="41797" y2="7617"/>
                        <a14:foregroundMark x1="79492" y1="6738" x2="76660" y2="6543"/>
                        <a14:foregroundMark x1="36230" y1="31152" x2="42578" y2="22168"/>
                        <a14:foregroundMark x1="42578" y1="22168" x2="51367" y2="16992"/>
                        <a14:foregroundMark x1="51367" y1="16992" x2="61816" y2="16992"/>
                        <a14:foregroundMark x1="61816" y1="16992" x2="71094" y2="24121"/>
                        <a14:foregroundMark x1="71094" y1="24121" x2="71289" y2="29102"/>
                        <a14:foregroundMark x1="43359" y1="29688" x2="43164" y2="27148"/>
                        <a14:foregroundMark x1="35547" y1="45898" x2="22461" y2="402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817" y="2769326"/>
            <a:ext cx="7455633" cy="7455633"/>
          </a:xfrm>
          <a:prstGeom prst="rect">
            <a:avLst/>
          </a:prstGeom>
        </p:spPr>
      </p:pic>
      <p:pic>
        <p:nvPicPr>
          <p:cNvPr id="3" name="grasshopper">
            <a:hlinkClick r:id="" action="ppaction://media"/>
            <a:extLst>
              <a:ext uri="{FF2B5EF4-FFF2-40B4-BE49-F238E27FC236}">
                <a16:creationId xmlns:a16="http://schemas.microsoft.com/office/drawing/2014/main" id="{72037D1B-FD38-5079-76E3-3876B1B152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19775" y="1797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35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3835B3-970E-0403-83CB-6F253910F4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1934" y1="18555" x2="42480" y2="28223"/>
                        <a14:foregroundMark x1="42480" y1="28223" x2="34863" y2="28613"/>
                        <a14:foregroundMark x1="34863" y1="28613" x2="34961" y2="21387"/>
                        <a14:foregroundMark x1="34961" y1="21387" x2="52637" y2="25293"/>
                        <a14:foregroundMark x1="52637" y1="25293" x2="49316" y2="22559"/>
                        <a14:foregroundMark x1="46094" y1="18066" x2="50781" y2="17578"/>
                        <a14:foregroundMark x1="63086" y1="18848" x2="65918" y2="28613"/>
                        <a14:foregroundMark x1="65918" y1="28613" x2="61328" y2="28613"/>
                        <a14:foregroundMark x1="59375" y1="27930" x2="58594" y2="21191"/>
                        <a14:foregroundMark x1="58594" y1="21191" x2="66895" y2="19629"/>
                        <a14:foregroundMark x1="66895" y1="19629" x2="69727" y2="26270"/>
                        <a14:foregroundMark x1="69727" y1="26270" x2="63672" y2="30957"/>
                        <a14:foregroundMark x1="63672" y1="30957" x2="59863" y2="29590"/>
                        <a14:foregroundMark x1="51074" y1="44336" x2="47266" y2="68848"/>
                        <a14:foregroundMark x1="47266" y1="68848" x2="43652" y2="74316"/>
                        <a14:foregroundMark x1="43652" y1="74316" x2="43652" y2="745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6409"/>
            <a:ext cx="6858000" cy="6858000"/>
          </a:xfrm>
          <a:prstGeom prst="rect">
            <a:avLst/>
          </a:prstGeom>
        </p:spPr>
      </p:pic>
      <p:pic>
        <p:nvPicPr>
          <p:cNvPr id="3" name="dragonfly">
            <a:hlinkClick r:id="" action="ppaction://media"/>
            <a:extLst>
              <a:ext uri="{FF2B5EF4-FFF2-40B4-BE49-F238E27FC236}">
                <a16:creationId xmlns:a16="http://schemas.microsoft.com/office/drawing/2014/main" id="{91605692-976B-8C9A-3FAB-AAF891483B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84327" y="14304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32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D483A2-F57B-4DDF-38C8-82D693C47B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96" b="89941" l="9961" r="89941">
                        <a14:foregroundMark x1="35352" y1="21484" x2="33105" y2="26172"/>
                        <a14:foregroundMark x1="54590" y1="23145" x2="52344" y2="21484"/>
                        <a14:foregroundMark x1="73438" y1="10352" x2="67383" y2="8496"/>
                        <a14:foregroundMark x1="67383" y1="8496" x2="57031" y2="10352"/>
                        <a14:foregroundMark x1="73828" y1="9766" x2="69922" y2="8398"/>
                        <a14:foregroundMark x1="58496" y1="9375" x2="60059" y2="8398"/>
                        <a14:foregroundMark x1="35742" y1="42090" x2="32324" y2="35742"/>
                        <a14:foregroundMark x1="32324" y1="35742" x2="32227" y2="34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9" y="2272938"/>
            <a:ext cx="6798961" cy="6798961"/>
          </a:xfrm>
          <a:prstGeom prst="rect">
            <a:avLst/>
          </a:prstGeom>
        </p:spPr>
      </p:pic>
      <p:pic>
        <p:nvPicPr>
          <p:cNvPr id="3" name="cockroach">
            <a:hlinkClick r:id="" action="ppaction://media"/>
            <a:extLst>
              <a:ext uri="{FF2B5EF4-FFF2-40B4-BE49-F238E27FC236}">
                <a16:creationId xmlns:a16="http://schemas.microsoft.com/office/drawing/2014/main" id="{CE006D8F-3D7A-3E3C-B673-18F5951E41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83163" y="18224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32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18FA9B-E333-627A-4F98-5E2F7736C1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7227" r="91699">
                        <a14:foregroundMark x1="10059" y1="43164" x2="9180" y2="34961"/>
                        <a14:foregroundMark x1="9180" y1="34961" x2="10742" y2="41504"/>
                        <a14:foregroundMark x1="10742" y1="41504" x2="11328" y2="40234"/>
                        <a14:foregroundMark x1="11523" y1="32324" x2="18164" y2="26465"/>
                        <a14:foregroundMark x1="18164" y1="26465" x2="28027" y2="24609"/>
                        <a14:foregroundMark x1="28027" y1="24609" x2="19336" y2="24707"/>
                        <a14:foregroundMark x1="19336" y1="24707" x2="13965" y2="30273"/>
                        <a14:foregroundMark x1="13965" y1="30273" x2="12793" y2="32813"/>
                        <a14:foregroundMark x1="30176" y1="33789" x2="31836" y2="36719"/>
                        <a14:foregroundMark x1="50293" y1="39941" x2="59473" y2="30664"/>
                        <a14:foregroundMark x1="59473" y1="30664" x2="68164" y2="27441"/>
                        <a14:foregroundMark x1="50293" y1="43652" x2="46875" y2="45117"/>
                        <a14:foregroundMark x1="7324" y1="16895" x2="8594" y2="15430"/>
                        <a14:foregroundMark x1="91699" y1="76953" x2="90234" y2="76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82" y="2901282"/>
            <a:ext cx="6389436" cy="6389436"/>
          </a:xfrm>
          <a:prstGeom prst="rect">
            <a:avLst/>
          </a:prstGeom>
        </p:spPr>
      </p:pic>
      <p:pic>
        <p:nvPicPr>
          <p:cNvPr id="3" name="ant">
            <a:hlinkClick r:id="" action="ppaction://media"/>
            <a:extLst>
              <a:ext uri="{FF2B5EF4-FFF2-40B4-BE49-F238E27FC236}">
                <a16:creationId xmlns:a16="http://schemas.microsoft.com/office/drawing/2014/main" id="{A1D6A36F-9503-B8BA-BDB7-5DCD0540AE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07038" y="1377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3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653E46-A13F-7832-B86C-3213F3A3D2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4219" y1="21582" x2="21191" y2="22559"/>
                        <a14:foregroundMark x1="20996" y1="25879" x2="20215" y2="24121"/>
                        <a14:foregroundMark x1="20020" y1="25000" x2="22168" y2="21484"/>
                        <a14:foregroundMark x1="23438" y1="21582" x2="22461" y2="21484"/>
                        <a14:backgroundMark x1="38574" y1="57617" x2="31348" y2="58984"/>
                        <a14:backgroundMark x1="31348" y1="58984" x2="29785" y2="60254"/>
                        <a14:backgroundMark x1="56250" y1="63770" x2="58691" y2="602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40971" y="1933303"/>
            <a:ext cx="9760327" cy="9760327"/>
          </a:xfrm>
          <a:prstGeom prst="rect">
            <a:avLst/>
          </a:prstGeom>
        </p:spPr>
      </p:pic>
      <p:pic>
        <p:nvPicPr>
          <p:cNvPr id="3" name="ladybug">
            <a:hlinkClick r:id="" action="ppaction://media"/>
            <a:extLst>
              <a:ext uri="{FF2B5EF4-FFF2-40B4-BE49-F238E27FC236}">
                <a16:creationId xmlns:a16="http://schemas.microsoft.com/office/drawing/2014/main" id="{E8D89BEE-A142-8B45-825C-4144F8E05A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14925" y="21891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4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9CF70C-C773-4EE7-FB95-DFC0EB0ED5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6055" r="94531">
                        <a14:foregroundMark x1="10254" y1="35547" x2="6055" y2="23633"/>
                        <a14:foregroundMark x1="6055" y1="23633" x2="10254" y2="20313"/>
                        <a14:foregroundMark x1="91992" y1="22852" x2="89551" y2="34863"/>
                        <a14:foregroundMark x1="89551" y1="34863" x2="88672" y2="35156"/>
                        <a14:foregroundMark x1="94531" y1="27930" x2="94141" y2="23926"/>
                        <a14:foregroundMark x1="64063" y1="10840" x2="64063" y2="10840"/>
                        <a14:foregroundMark x1="34961" y1="10547" x2="37207" y2="116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90" y="3183679"/>
            <a:ext cx="6360220" cy="6360220"/>
          </a:xfrm>
          <a:prstGeom prst="rect">
            <a:avLst/>
          </a:prstGeom>
        </p:spPr>
      </p:pic>
      <p:pic>
        <p:nvPicPr>
          <p:cNvPr id="3" name="butterfly">
            <a:hlinkClick r:id="" action="ppaction://media"/>
            <a:extLst>
              <a:ext uri="{FF2B5EF4-FFF2-40B4-BE49-F238E27FC236}">
                <a16:creationId xmlns:a16="http://schemas.microsoft.com/office/drawing/2014/main" id="{23DB01AB-BB4A-FFAE-0D94-F015C3241F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27588" y="2971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81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A0B909-A98F-D151-8A46-3EE5C53CF4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08" b="89844" l="9473" r="91895">
                        <a14:foregroundMark x1="54395" y1="25488" x2="28418" y2="28320"/>
                        <a14:foregroundMark x1="28418" y1="28320" x2="9570" y2="22754"/>
                        <a14:foregroundMark x1="11523" y1="21777" x2="20215" y2="20801"/>
                        <a14:foregroundMark x1="20215" y1="20801" x2="40527" y2="23438"/>
                        <a14:foregroundMark x1="40527" y1="23438" x2="41406" y2="24121"/>
                        <a14:foregroundMark x1="19727" y1="14746" x2="45020" y2="19531"/>
                        <a14:foregroundMark x1="15332" y1="39258" x2="18457" y2="36328"/>
                        <a14:foregroundMark x1="66113" y1="17578" x2="53027" y2="18262"/>
                        <a14:foregroundMark x1="53027" y1="18262" x2="50391" y2="21094"/>
                        <a14:foregroundMark x1="68555" y1="20508" x2="73242" y2="31543"/>
                        <a14:foregroundMark x1="73242" y1="31543" x2="77344" y2="17969"/>
                        <a14:foregroundMark x1="91895" y1="31543" x2="87695" y2="27148"/>
                        <a14:foregroundMark x1="88672" y1="26367" x2="86328" y2="24902"/>
                        <a14:foregroundMark x1="83301" y1="18555" x2="80859" y2="18750"/>
                        <a14:foregroundMark x1="80469" y1="8203" x2="77930" y2="10352"/>
                        <a14:foregroundMark x1="67578" y1="9180" x2="69727" y2="10156"/>
                        <a14:foregroundMark x1="67383" y1="8008" x2="69336" y2="9375"/>
                        <a14:backgroundMark x1="48828" y1="75586" x2="26270" y2="86328"/>
                        <a14:backgroundMark x1="26270" y1="86328" x2="25879" y2="863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28" y="2923428"/>
            <a:ext cx="6345144" cy="6345144"/>
          </a:xfrm>
          <a:prstGeom prst="rect">
            <a:avLst/>
          </a:prstGeom>
        </p:spPr>
      </p:pic>
      <p:pic>
        <p:nvPicPr>
          <p:cNvPr id="3" name="thrip">
            <a:hlinkClick r:id="" action="ppaction://media"/>
            <a:extLst>
              <a:ext uri="{FF2B5EF4-FFF2-40B4-BE49-F238E27FC236}">
                <a16:creationId xmlns:a16="http://schemas.microsoft.com/office/drawing/2014/main" id="{0B8334D2-AA27-73F4-EA2C-E3DD2F6589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59500" y="12477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12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E8D41D-DD49-BDEB-577B-30E6DC72AF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273" b="91309" l="9961" r="89844">
                        <a14:foregroundMark x1="32520" y1="31152" x2="36230" y2="19824"/>
                        <a14:foregroundMark x1="36230" y1="19824" x2="40137" y2="15137"/>
                        <a14:foregroundMark x1="39941" y1="22949" x2="41504" y2="25684"/>
                        <a14:foregroundMark x1="49707" y1="10547" x2="47070" y2="12012"/>
                        <a14:foregroundMark x1="59277" y1="25879" x2="59082" y2="24121"/>
                        <a14:foregroundMark x1="55273" y1="52441" x2="59668" y2="41992"/>
                        <a14:foregroundMark x1="59668" y1="41992" x2="57910" y2="40918"/>
                        <a14:foregroundMark x1="62305" y1="43066" x2="65430" y2="49902"/>
                        <a14:foregroundMark x1="65430" y1="49902" x2="65625" y2="51465"/>
                        <a14:foregroundMark x1="42676" y1="51270" x2="37500" y2="45508"/>
                        <a14:foregroundMark x1="37500" y1="45508" x2="44922" y2="43262"/>
                        <a14:foregroundMark x1="44922" y1="43262" x2="51855" y2="44043"/>
                        <a14:foregroundMark x1="49902" y1="45898" x2="43750" y2="50098"/>
                        <a14:foregroundMark x1="43750" y1="50098" x2="35938" y2="48926"/>
                        <a14:foregroundMark x1="35938" y1="48926" x2="35742" y2="44238"/>
                        <a14:foregroundMark x1="33594" y1="49023" x2="30664" y2="56445"/>
                        <a14:foregroundMark x1="30664" y1="56445" x2="31543" y2="66797"/>
                        <a14:foregroundMark x1="31348" y1="8594" x2="36523" y2="8984"/>
                        <a14:foregroundMark x1="33594" y1="5762" x2="32715" y2="5566"/>
                        <a14:foregroundMark x1="66602" y1="6152" x2="65430" y2="5371"/>
                        <a14:foregroundMark x1="49512" y1="91309" x2="49512" y2="899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6079"/>
            <a:ext cx="7023168" cy="7023168"/>
          </a:xfrm>
          <a:prstGeom prst="rect">
            <a:avLst/>
          </a:prstGeom>
        </p:spPr>
      </p:pic>
      <p:pic>
        <p:nvPicPr>
          <p:cNvPr id="3" name="wasp">
            <a:hlinkClick r:id="" action="ppaction://media"/>
            <a:extLst>
              <a:ext uri="{FF2B5EF4-FFF2-40B4-BE49-F238E27FC236}">
                <a16:creationId xmlns:a16="http://schemas.microsoft.com/office/drawing/2014/main" id="{AEE9B814-D5E9-E9A9-3F92-12BC857B98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19700" y="23717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61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D536CD-E812-7EA0-516F-BB84B85414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9766" r="89941">
                        <a14:foregroundMark x1="52539" y1="47461" x2="44531" y2="34277"/>
                        <a14:foregroundMark x1="44531" y1="34277" x2="52930" y2="32227"/>
                        <a14:foregroundMark x1="52930" y1="32227" x2="57910" y2="42285"/>
                        <a14:foregroundMark x1="50098" y1="64453" x2="55762" y2="61230"/>
                        <a14:foregroundMark x1="55762" y1="61230" x2="55762" y2="61230"/>
                        <a14:foregroundMark x1="10156" y1="44336" x2="9961" y2="41016"/>
                        <a14:foregroundMark x1="9961" y1="41309" x2="9961" y2="38574"/>
                        <a14:foregroundMark x1="9766" y1="41406" x2="10254" y2="43945"/>
                        <a14:foregroundMark x1="89941" y1="43164" x2="89355" y2="389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5" y="2116183"/>
            <a:ext cx="6836785" cy="6836785"/>
          </a:xfrm>
          <a:prstGeom prst="rect">
            <a:avLst/>
          </a:prstGeom>
        </p:spPr>
      </p:pic>
      <p:pic>
        <p:nvPicPr>
          <p:cNvPr id="3" name="moth">
            <a:hlinkClick r:id="" action="ppaction://media"/>
            <a:extLst>
              <a:ext uri="{FF2B5EF4-FFF2-40B4-BE49-F238E27FC236}">
                <a16:creationId xmlns:a16="http://schemas.microsoft.com/office/drawing/2014/main" id="{758833D4-3845-EFDF-4D6D-B7BFBC3EF6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21438" y="17176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2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243C1D-6571-1DF6-A405-2F9CA1EA1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89844" l="8984" r="91016">
                        <a14:foregroundMark x1="9082" y1="50293" x2="9082" y2="40918"/>
                        <a14:foregroundMark x1="91016" y1="46680" x2="89258" y2="420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5" y="2993571"/>
            <a:ext cx="6638190" cy="6638190"/>
          </a:xfrm>
          <a:prstGeom prst="rect">
            <a:avLst/>
          </a:prstGeom>
        </p:spPr>
      </p:pic>
      <p:pic>
        <p:nvPicPr>
          <p:cNvPr id="3" name="beetle">
            <a:hlinkClick r:id="" action="ppaction://media"/>
            <a:extLst>
              <a:ext uri="{FF2B5EF4-FFF2-40B4-BE49-F238E27FC236}">
                <a16:creationId xmlns:a16="http://schemas.microsoft.com/office/drawing/2014/main" id="{7558C991-3708-6BF2-6339-81887E2A5A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2239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70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9E42C0-8D84-C733-D123-B36800EE99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1113" y1="28223" x2="29102" y2="25879"/>
                        <a14:foregroundMark x1="29102" y1="25879" x2="34180" y2="21875"/>
                        <a14:foregroundMark x1="34180" y1="21875" x2="40234" y2="25684"/>
                        <a14:foregroundMark x1="40234" y1="25684" x2="34961" y2="24023"/>
                        <a14:foregroundMark x1="43750" y1="21777" x2="39844" y2="20801"/>
                        <a14:foregroundMark x1="23145" y1="26465" x2="25879" y2="24512"/>
                        <a14:foregroundMark x1="59668" y1="22070" x2="52930" y2="24219"/>
                        <a14:foregroundMark x1="52930" y1="24219" x2="59180" y2="25391"/>
                        <a14:foregroundMark x1="59180" y1="25391" x2="62891" y2="25000"/>
                        <a14:foregroundMark x1="66113" y1="24219" x2="71484" y2="17383"/>
                        <a14:foregroundMark x1="71484" y1="17383" x2="76367" y2="257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3193" y="2272937"/>
            <a:ext cx="8964385" cy="8964385"/>
          </a:xfrm>
          <a:prstGeom prst="rect">
            <a:avLst/>
          </a:prstGeom>
        </p:spPr>
      </p:pic>
      <p:pic>
        <p:nvPicPr>
          <p:cNvPr id="3" name="fly">
            <a:hlinkClick r:id="" action="ppaction://media"/>
            <a:extLst>
              <a:ext uri="{FF2B5EF4-FFF2-40B4-BE49-F238E27FC236}">
                <a16:creationId xmlns:a16="http://schemas.microsoft.com/office/drawing/2014/main" id="{14303790-69D2-C348-C147-20E7114F6E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37213" y="19796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376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</TotalTime>
  <Words>1</Words>
  <Application>Microsoft Office PowerPoint</Application>
  <PresentationFormat>Widescreen</PresentationFormat>
  <Paragraphs>1</Paragraphs>
  <Slides>16</Slides>
  <Notes>1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9</cp:revision>
  <dcterms:created xsi:type="dcterms:W3CDTF">2025-03-31T20:33:06Z</dcterms:created>
  <dcterms:modified xsi:type="dcterms:W3CDTF">2025-06-08T05:04:00Z</dcterms:modified>
</cp:coreProperties>
</file>

<file path=docProps/thumbnail.jpeg>
</file>